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2.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 name="Shape 26"/>
        <p:cNvGrpSpPr/>
        <p:nvPr/>
      </p:nvGrpSpPr>
      <p:grpSpPr>
        <a:xfrm>
          <a:off y="0" x="0"/>
          <a:ext cy="0" cx="0"/>
          <a:chOff y="0" x="0"/>
          <a:chExt cy="0" cx="0"/>
        </a:xfrm>
      </p:grpSpPr>
      <p:sp>
        <p:nvSpPr>
          <p:cNvPr id="27" name="Shape 2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28" name="Shape 2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sz="1200" lang="en">
                <a:solidFill>
                  <a:srgbClr val="003399"/>
                </a:solidFill>
              </a:rPr>
              <a:t>V</a:t>
            </a:r>
            <a:r>
              <a:rPr sz="1200" lang="en">
                <a:solidFill>
                  <a:srgbClr val="0000FF"/>
                </a:solidFill>
              </a:rPr>
              <a:t>isi misi Evolution technology adalah Menciptakan sebuah bisnis otomatisasi yang akan meningkatkan kualitas bisnis pengguna. Sevenmaps adalah solusinya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6" name="Shape 86"/>
        <p:cNvGrpSpPr/>
        <p:nvPr/>
      </p:nvGrpSpPr>
      <p:grpSpPr>
        <a:xfrm>
          <a:off y="0" x="0"/>
          <a:ext cy="0" cx="0"/>
          <a:chOff y="0" x="0"/>
          <a:chExt cy="0" cx="0"/>
        </a:xfrm>
      </p:grpSpPr>
      <p:sp>
        <p:nvSpPr>
          <p:cNvPr id="87" name="Shape 8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8" name="Shape 8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solidFill>
                  <a:srgbClr val="0000FF"/>
                </a:solidFill>
              </a:rPr>
              <a:t>Bapak/Ibu dapat menggunakan produk kami GRATIS selama masa promosi sampai dengan maret 2013. Jangan ragu untuk mengontek kami ato saya sendiri kalo ada pertanyaan ato masalah. Kami selalu siap untuk membantu. Kepuasan pengguna adalah motivasi kami untuk bekerja keras.</a:t>
            </a:r>
          </a:p>
          <a:p>
            <a:r>
              <a:t/>
            </a:r>
          </a:p>
          <a:p>
            <a:pPr>
              <a:buNone/>
            </a:pPr>
            <a:r>
              <a:rPr lang="en">
                <a:solidFill>
                  <a:srgbClr val="0000FF"/>
                </a:solidFill>
              </a:rPr>
              <a:t>Anda tinggal ke sevenmaps.com untuk langsung memulai menggunakan produk kami.</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solidFill>
                  <a:srgbClr val="0000FF"/>
                </a:solidFill>
              </a:rPr>
              <a:t>Kami berjanji untuk selalu bekerja keras supaya Anda, klien kami mendapatkan kepuasan yang anda layak dapatkan.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9" name="Shape 39"/>
        <p:cNvGrpSpPr/>
        <p:nvPr/>
      </p:nvGrpSpPr>
      <p:grpSpPr>
        <a:xfrm>
          <a:off y="0" x="0"/>
          <a:ext cy="0" cx="0"/>
          <a:chOff y="0" x="0"/>
          <a:chExt cy="0" cx="0"/>
        </a:xfrm>
      </p:grpSpPr>
      <p:sp>
        <p:nvSpPr>
          <p:cNvPr id="40" name="Shape 4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1" name="Shape 41"/>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solidFill>
                  <a:srgbClr val="0000FF"/>
                </a:solidFill>
              </a:rPr>
              <a:t>Inilah benefit benefit SevenMaps untuk bisnis Bapak/Ibu. Dijamin membantu untuk mengontrol keuangan bisnis Bapak/Ibu</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5" name="Shape 45"/>
        <p:cNvGrpSpPr/>
        <p:nvPr/>
      </p:nvGrpSpPr>
      <p:grpSpPr>
        <a:xfrm>
          <a:off y="0" x="0"/>
          <a:ext cy="0" cx="0"/>
          <a:chOff y="0" x="0"/>
          <a:chExt cy="0" cx="0"/>
        </a:xfrm>
      </p:grpSpPr>
      <p:sp>
        <p:nvSpPr>
          <p:cNvPr id="46" name="Shape 4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7" name="Shape 47"/>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solidFill>
                  <a:srgbClr val="0000FF"/>
                </a:solidFill>
              </a:rPr>
              <a:t>Nah, laporan2 seperti balance sheet, cash flow, dan lain2 yang Bapak/Ibu lihat disini adalah laporan2 yang di generasi secara otomatis oleh sistem kami. Pengguna tidak perlu mengerti tentang Akuntansi untuk dapat mendapatkan laporan keuangan yang detail dengan menggunakan produk kami.</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2" name="Shape 52"/>
        <p:cNvGrpSpPr/>
        <p:nvPr/>
      </p:nvGrpSpPr>
      <p:grpSpPr>
        <a:xfrm>
          <a:off y="0" x="0"/>
          <a:ext cy="0" cx="0"/>
          <a:chOff y="0" x="0"/>
          <a:chExt cy="0" cx="0"/>
        </a:xfrm>
      </p:grpSpPr>
      <p:sp>
        <p:nvSpPr>
          <p:cNvPr id="53" name="Shape 5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4" name="Shape 54"/>
          <p:cNvSpPr txBox="1"/>
          <p:nvPr>
            <p:ph idx="1" type="body"/>
          </p:nvPr>
        </p:nvSpPr>
        <p:spPr>
          <a:xfrm>
            <a:off y="4343400" x="685800"/>
            <a:ext cy="4114800" cx="5486399"/>
          </a:xfrm>
          <a:prstGeom prst="rect">
            <a:avLst/>
          </a:prstGeom>
        </p:spPr>
        <p:txBody>
          <a:bodyPr bIns="91425" rIns="91425" lIns="91425" tIns="91425" anchor="t" anchorCtr="0">
            <a:noAutofit/>
          </a:bodyPr>
          <a:lstStyle/>
          <a:p>
            <a:pPr>
              <a:buNone/>
            </a:pPr>
            <a:r>
              <a:rPr lang="en">
                <a:solidFill>
                  <a:srgbClr val="0000FF"/>
                </a:solidFill>
              </a:rPr>
              <a:t>Nah, laporan2 seperti balance sheet, cash flow, dan lain2 yang Bapak/Ibu lihat disini adalah laporan2 yang di generasi secara otomatis oleh sistem kami. Pengguna tidak perlu mengerti tentang Akuntansi untuk dapat mendapatkan laporan keuangan yang detail dengan menggunakan produk kami.</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1" name="Shape 8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buNone/>
            </a:pPr>
            <a:r>
              <a:rPr lang="en">
                <a:solidFill>
                  <a:srgbClr val="0000FF"/>
                </a:solidFill>
              </a:rPr>
              <a:t>Apa Bapak/Ibu menilai laporan2 yang disediakan oleh produk kami akan membantu Anda dalam menganalisa dan mengontrol bisnis?</a:t>
            </a:r>
          </a:p>
          <a:p>
            <a:r>
              <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txBox="1"/>
          <p:nvPr>
            <p:ph idx="1" type="subTitle"/>
          </p:nvPr>
        </p:nvSpPr>
        <p:spPr>
          <a:xfrm>
            <a:off y="3786737" x="685800"/>
            <a:ext cy="1046400" cx="7772400"/>
          </a:xfrm>
          <a:prstGeom prst="rect">
            <a:avLst/>
          </a:prstGeom>
          <a:noFill/>
          <a:ln>
            <a:noFill/>
          </a:ln>
        </p:spPr>
        <p:txBody>
          <a:bodyPr bIns="91425" rIns="91425" lIns="91425" tIns="91425" anchor="t" anchorCtr="0"/>
          <a:lstStyle>
            <a:lvl1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1pPr>
            <a:lvl2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2pPr>
            <a:lvl3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3pPr>
            <a:lvl4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4pPr>
            <a:lvl5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5pPr>
            <a:lvl6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6pPr>
            <a:lvl7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7pPr>
            <a:lvl8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8pPr>
            <a:lvl9pPr algn="ctr" rtl="0" indent="190500" marL="0">
              <a:lnSpc>
                <a:spcPct val="100000"/>
              </a:lnSpc>
              <a:spcBef>
                <a:spcPts val="0"/>
              </a:spcBef>
              <a:spcAft>
                <a:spcPts val="0"/>
              </a:spcAft>
              <a:buClr>
                <a:schemeClr val="lt2"/>
              </a:buClr>
              <a:buSzPct val="100000"/>
              <a:buFont typeface="Arial"/>
              <a:buNone/>
              <a:defRPr strike="noStrike" u="none" b="0" cap="none" baseline="0" sz="3000" i="0">
                <a:solidFill>
                  <a:schemeClr val="lt2"/>
                </a:solidFill>
                <a:latin typeface="Arial"/>
                <a:ea typeface="Arial"/>
                <a:cs typeface="Arial"/>
                <a:sym typeface="Arial"/>
              </a:defRPr>
            </a:lvl9pPr>
          </a:lstStyle>
          <a:p/>
        </p:txBody>
      </p:sp>
      <p:sp>
        <p:nvSpPr>
          <p:cNvPr id="9" name="Shape 9"/>
          <p:cNvSpPr txBox="1"/>
          <p:nvPr>
            <p:ph type="ctrTitle"/>
          </p:nvPr>
        </p:nvSpPr>
        <p:spPr>
          <a:xfrm>
            <a:off y="2111123" x="685800"/>
            <a:ext cy="1546500" cx="7772400"/>
          </a:xfrm>
          <a:prstGeom prst="rect">
            <a:avLst/>
          </a:prstGeom>
          <a:noFill/>
          <a:ln>
            <a:noFill/>
          </a:ln>
        </p:spPr>
        <p:txBody>
          <a:bodyPr bIns="91425" rIns="91425" lIns="91425" tIns="91425" anchor="b" anchorCtr="0"/>
          <a:lstStyle>
            <a:lvl1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1pPr>
            <a:lvl2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2pPr>
            <a:lvl3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3pPr>
            <a:lvl4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4pPr>
            <a:lvl5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5pPr>
            <a:lvl6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6pPr>
            <a:lvl7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7pPr>
            <a:lvl8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8pPr>
            <a:lvl9pPr algn="ctr"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id="10" name="Shape 10"/>
        <p:cNvGrpSpPr/>
        <p:nvPr/>
      </p:nvGrpSpPr>
      <p:grpSpPr>
        <a:xfrm>
          <a:off y="0" x="0"/>
          <a:ext cy="0" cx="0"/>
          <a:chOff y="0" x="0"/>
          <a:chExt cy="0" cx="0"/>
        </a:xfrm>
      </p:grpSpPr>
      <p:sp>
        <p:nvSpPr>
          <p:cNvPr id="11" name="Shape 11"/>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lt1"/>
                </a:solidFill>
                <a:latin typeface="Arial"/>
                <a:ea typeface="Arial"/>
                <a:cs typeface="Arial"/>
                <a:sym typeface="Arial"/>
              </a:defRPr>
            </a:lvl1pPr>
            <a:lvl2pPr algn="l" rtl="0">
              <a:spcBef>
                <a:spcPts val="0"/>
              </a:spcBef>
              <a:buSzPct val="100000"/>
              <a:buFont typeface="Arial"/>
              <a:buNone/>
              <a:defRPr b="1" sz="3600">
                <a:solidFill>
                  <a:schemeClr val="lt1"/>
                </a:solidFill>
                <a:latin typeface="Arial"/>
                <a:ea typeface="Arial"/>
                <a:cs typeface="Arial"/>
                <a:sym typeface="Arial"/>
              </a:defRPr>
            </a:lvl2pPr>
            <a:lvl3pPr algn="l" rtl="0">
              <a:spcBef>
                <a:spcPts val="0"/>
              </a:spcBef>
              <a:buSzPct val="100000"/>
              <a:buFont typeface="Arial"/>
              <a:buNone/>
              <a:defRPr b="1" sz="3600">
                <a:solidFill>
                  <a:schemeClr val="lt1"/>
                </a:solidFill>
                <a:latin typeface="Arial"/>
                <a:ea typeface="Arial"/>
                <a:cs typeface="Arial"/>
                <a:sym typeface="Arial"/>
              </a:defRPr>
            </a:lvl3pPr>
            <a:lvl4pPr algn="l" rtl="0">
              <a:spcBef>
                <a:spcPts val="0"/>
              </a:spcBef>
              <a:buSzPct val="100000"/>
              <a:buFont typeface="Arial"/>
              <a:buNone/>
              <a:defRPr b="1" sz="3600">
                <a:solidFill>
                  <a:schemeClr val="lt1"/>
                </a:solidFill>
                <a:latin typeface="Arial"/>
                <a:ea typeface="Arial"/>
                <a:cs typeface="Arial"/>
                <a:sym typeface="Arial"/>
              </a:defRPr>
            </a:lvl4pPr>
            <a:lvl5pPr algn="l" rtl="0">
              <a:spcBef>
                <a:spcPts val="0"/>
              </a:spcBef>
              <a:buSzPct val="100000"/>
              <a:buFont typeface="Arial"/>
              <a:buNone/>
              <a:defRPr b="1" sz="3600">
                <a:solidFill>
                  <a:schemeClr val="lt1"/>
                </a:solidFill>
                <a:latin typeface="Arial"/>
                <a:ea typeface="Arial"/>
                <a:cs typeface="Arial"/>
                <a:sym typeface="Arial"/>
              </a:defRPr>
            </a:lvl5pPr>
            <a:lvl6pPr algn="l" rtl="0">
              <a:spcBef>
                <a:spcPts val="0"/>
              </a:spcBef>
              <a:buSzPct val="100000"/>
              <a:buFont typeface="Arial"/>
              <a:buNone/>
              <a:defRPr b="1" sz="3600">
                <a:solidFill>
                  <a:schemeClr val="lt1"/>
                </a:solidFill>
                <a:latin typeface="Arial"/>
                <a:ea typeface="Arial"/>
                <a:cs typeface="Arial"/>
                <a:sym typeface="Arial"/>
              </a:defRPr>
            </a:lvl6pPr>
            <a:lvl7pPr algn="l" rtl="0">
              <a:spcBef>
                <a:spcPts val="0"/>
              </a:spcBef>
              <a:buSzPct val="100000"/>
              <a:buFont typeface="Arial"/>
              <a:buNone/>
              <a:defRPr b="1" sz="3600">
                <a:solidFill>
                  <a:schemeClr val="lt1"/>
                </a:solidFill>
                <a:latin typeface="Arial"/>
                <a:ea typeface="Arial"/>
                <a:cs typeface="Arial"/>
                <a:sym typeface="Arial"/>
              </a:defRPr>
            </a:lvl7pPr>
            <a:lvl8pPr algn="l" rtl="0">
              <a:spcBef>
                <a:spcPts val="0"/>
              </a:spcBef>
              <a:buSzPct val="100000"/>
              <a:buFont typeface="Arial"/>
              <a:buNone/>
              <a:defRPr b="1" sz="3600">
                <a:solidFill>
                  <a:schemeClr val="lt1"/>
                </a:solidFill>
                <a:latin typeface="Arial"/>
                <a:ea typeface="Arial"/>
                <a:cs typeface="Arial"/>
                <a:sym typeface="Arial"/>
              </a:defRPr>
            </a:lvl8pPr>
            <a:lvl9pPr algn="l" rtl="0">
              <a:spcBef>
                <a:spcPts val="0"/>
              </a:spcBef>
              <a:buSzPct val="100000"/>
              <a:buFont typeface="Arial"/>
              <a:buNone/>
              <a:defRPr b="1" sz="3600">
                <a:solidFill>
                  <a:schemeClr val="lt1"/>
                </a:solidFill>
                <a:latin typeface="Arial"/>
                <a:ea typeface="Arial"/>
                <a:cs typeface="Arial"/>
                <a:sym typeface="Arial"/>
              </a:defRPr>
            </a:lvl9pPr>
          </a:lstStyle>
          <a:p/>
        </p:txBody>
      </p:sp>
      <p:sp>
        <p:nvSpPr>
          <p:cNvPr id="12" name="Shape 12"/>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lt1"/>
                </a:solidFill>
                <a:latin typeface="Arial"/>
                <a:ea typeface="Arial"/>
                <a:cs typeface="Arial"/>
                <a:sym typeface="Arial"/>
              </a:defRPr>
            </a:lvl1pPr>
            <a:lvl2pPr algn="l" rtl="0">
              <a:spcBef>
                <a:spcPts val="0"/>
              </a:spcBef>
              <a:buSzPct val="100000"/>
              <a:buFont typeface="Arial"/>
              <a:buNone/>
              <a:defRPr b="1" sz="3600">
                <a:solidFill>
                  <a:schemeClr val="lt1"/>
                </a:solidFill>
                <a:latin typeface="Arial"/>
                <a:ea typeface="Arial"/>
                <a:cs typeface="Arial"/>
                <a:sym typeface="Arial"/>
              </a:defRPr>
            </a:lvl2pPr>
            <a:lvl3pPr algn="l" rtl="0">
              <a:spcBef>
                <a:spcPts val="0"/>
              </a:spcBef>
              <a:buSzPct val="100000"/>
              <a:buFont typeface="Arial"/>
              <a:buNone/>
              <a:defRPr b="1" sz="3600">
                <a:solidFill>
                  <a:schemeClr val="lt1"/>
                </a:solidFill>
                <a:latin typeface="Arial"/>
                <a:ea typeface="Arial"/>
                <a:cs typeface="Arial"/>
                <a:sym typeface="Arial"/>
              </a:defRPr>
            </a:lvl3pPr>
            <a:lvl4pPr algn="l" rtl="0">
              <a:spcBef>
                <a:spcPts val="0"/>
              </a:spcBef>
              <a:buSzPct val="100000"/>
              <a:buFont typeface="Arial"/>
              <a:buNone/>
              <a:defRPr b="1" sz="3600">
                <a:solidFill>
                  <a:schemeClr val="lt1"/>
                </a:solidFill>
                <a:latin typeface="Arial"/>
                <a:ea typeface="Arial"/>
                <a:cs typeface="Arial"/>
                <a:sym typeface="Arial"/>
              </a:defRPr>
            </a:lvl4pPr>
            <a:lvl5pPr algn="l" rtl="0">
              <a:spcBef>
                <a:spcPts val="0"/>
              </a:spcBef>
              <a:buSzPct val="100000"/>
              <a:buFont typeface="Arial"/>
              <a:buNone/>
              <a:defRPr b="1" sz="3600">
                <a:solidFill>
                  <a:schemeClr val="lt1"/>
                </a:solidFill>
                <a:latin typeface="Arial"/>
                <a:ea typeface="Arial"/>
                <a:cs typeface="Arial"/>
                <a:sym typeface="Arial"/>
              </a:defRPr>
            </a:lvl5pPr>
            <a:lvl6pPr algn="l" rtl="0">
              <a:spcBef>
                <a:spcPts val="0"/>
              </a:spcBef>
              <a:buSzPct val="100000"/>
              <a:buFont typeface="Arial"/>
              <a:buNone/>
              <a:defRPr b="1" sz="3600">
                <a:solidFill>
                  <a:schemeClr val="lt1"/>
                </a:solidFill>
                <a:latin typeface="Arial"/>
                <a:ea typeface="Arial"/>
                <a:cs typeface="Arial"/>
                <a:sym typeface="Arial"/>
              </a:defRPr>
            </a:lvl6pPr>
            <a:lvl7pPr algn="l" rtl="0">
              <a:spcBef>
                <a:spcPts val="0"/>
              </a:spcBef>
              <a:buSzPct val="100000"/>
              <a:buFont typeface="Arial"/>
              <a:buNone/>
              <a:defRPr b="1" sz="3600">
                <a:solidFill>
                  <a:schemeClr val="lt1"/>
                </a:solidFill>
                <a:latin typeface="Arial"/>
                <a:ea typeface="Arial"/>
                <a:cs typeface="Arial"/>
                <a:sym typeface="Arial"/>
              </a:defRPr>
            </a:lvl7pPr>
            <a:lvl8pPr algn="l" rtl="0">
              <a:spcBef>
                <a:spcPts val="0"/>
              </a:spcBef>
              <a:buSzPct val="100000"/>
              <a:buFont typeface="Arial"/>
              <a:buNone/>
              <a:defRPr b="1" sz="3600">
                <a:solidFill>
                  <a:schemeClr val="lt1"/>
                </a:solidFill>
                <a:latin typeface="Arial"/>
                <a:ea typeface="Arial"/>
                <a:cs typeface="Arial"/>
                <a:sym typeface="Arial"/>
              </a:defRPr>
            </a:lvl8pPr>
            <a:lvl9pPr algn="l" rtl="0">
              <a:spcBef>
                <a:spcPts val="0"/>
              </a:spcBef>
              <a:buSzPct val="100000"/>
              <a:buFont typeface="Arial"/>
              <a:buNone/>
              <a:defRPr b="1" sz="3600">
                <a:solidFill>
                  <a:schemeClr val="lt1"/>
                </a:solidFill>
                <a:latin typeface="Arial"/>
                <a:ea typeface="Arial"/>
                <a:cs typeface="Arial"/>
                <a:sym typeface="Arial"/>
              </a:defRPr>
            </a:lvl9pPr>
          </a:lstStyle>
          <a:p/>
        </p:txBody>
      </p:sp>
      <p:sp>
        <p:nvSpPr>
          <p:cNvPr id="15" name="Shape 15"/>
          <p:cNvSpPr txBox="1"/>
          <p:nvPr>
            <p:ph idx="1" type="body"/>
          </p:nvPr>
        </p:nvSpPr>
        <p:spPr>
          <a:xfrm>
            <a:off y="1600200" x="457200"/>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6" name="Shape 16"/>
          <p:cNvSpPr txBox="1"/>
          <p:nvPr>
            <p:ph idx="2" type="body"/>
          </p:nvPr>
        </p:nvSpPr>
        <p:spPr>
          <a:xfrm>
            <a:off y="1600200" x="4692273"/>
            <a:ext cy="4967700" cx="39945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a:spcBef>
                <a:spcPts val="0"/>
              </a:spcBef>
              <a:buSzPct val="100000"/>
              <a:buFont typeface="Arial"/>
              <a:buNone/>
              <a:defRPr b="1" sz="3600">
                <a:solidFill>
                  <a:schemeClr val="lt1"/>
                </a:solidFill>
                <a:latin typeface="Arial"/>
                <a:ea typeface="Arial"/>
                <a:cs typeface="Arial"/>
                <a:sym typeface="Arial"/>
              </a:defRPr>
            </a:lvl1pPr>
            <a:lvl2pPr algn="l" rtl="0">
              <a:spcBef>
                <a:spcPts val="0"/>
              </a:spcBef>
              <a:buSzPct val="100000"/>
              <a:buFont typeface="Arial"/>
              <a:buNone/>
              <a:defRPr b="1" sz="3600">
                <a:solidFill>
                  <a:schemeClr val="lt1"/>
                </a:solidFill>
                <a:latin typeface="Arial"/>
                <a:ea typeface="Arial"/>
                <a:cs typeface="Arial"/>
                <a:sym typeface="Arial"/>
              </a:defRPr>
            </a:lvl2pPr>
            <a:lvl3pPr algn="l" rtl="0">
              <a:spcBef>
                <a:spcPts val="0"/>
              </a:spcBef>
              <a:buSzPct val="100000"/>
              <a:buFont typeface="Arial"/>
              <a:buNone/>
              <a:defRPr b="1" sz="3600">
                <a:solidFill>
                  <a:schemeClr val="lt1"/>
                </a:solidFill>
                <a:latin typeface="Arial"/>
                <a:ea typeface="Arial"/>
                <a:cs typeface="Arial"/>
                <a:sym typeface="Arial"/>
              </a:defRPr>
            </a:lvl3pPr>
            <a:lvl4pPr algn="l" rtl="0">
              <a:spcBef>
                <a:spcPts val="0"/>
              </a:spcBef>
              <a:buSzPct val="100000"/>
              <a:buFont typeface="Arial"/>
              <a:buNone/>
              <a:defRPr b="1" sz="3600">
                <a:solidFill>
                  <a:schemeClr val="lt1"/>
                </a:solidFill>
                <a:latin typeface="Arial"/>
                <a:ea typeface="Arial"/>
                <a:cs typeface="Arial"/>
                <a:sym typeface="Arial"/>
              </a:defRPr>
            </a:lvl4pPr>
            <a:lvl5pPr algn="l" rtl="0">
              <a:spcBef>
                <a:spcPts val="0"/>
              </a:spcBef>
              <a:buSzPct val="100000"/>
              <a:buFont typeface="Arial"/>
              <a:buNone/>
              <a:defRPr b="1" sz="3600">
                <a:solidFill>
                  <a:schemeClr val="lt1"/>
                </a:solidFill>
                <a:latin typeface="Arial"/>
                <a:ea typeface="Arial"/>
                <a:cs typeface="Arial"/>
                <a:sym typeface="Arial"/>
              </a:defRPr>
            </a:lvl5pPr>
            <a:lvl6pPr algn="l" rtl="0">
              <a:spcBef>
                <a:spcPts val="0"/>
              </a:spcBef>
              <a:buSzPct val="100000"/>
              <a:buFont typeface="Arial"/>
              <a:buNone/>
              <a:defRPr b="1" sz="3600">
                <a:solidFill>
                  <a:schemeClr val="lt1"/>
                </a:solidFill>
                <a:latin typeface="Arial"/>
                <a:ea typeface="Arial"/>
                <a:cs typeface="Arial"/>
                <a:sym typeface="Arial"/>
              </a:defRPr>
            </a:lvl6pPr>
            <a:lvl7pPr algn="l" rtl="0">
              <a:spcBef>
                <a:spcPts val="0"/>
              </a:spcBef>
              <a:buSzPct val="100000"/>
              <a:buFont typeface="Arial"/>
              <a:buNone/>
              <a:defRPr b="1" sz="3600">
                <a:solidFill>
                  <a:schemeClr val="lt1"/>
                </a:solidFill>
                <a:latin typeface="Arial"/>
                <a:ea typeface="Arial"/>
                <a:cs typeface="Arial"/>
                <a:sym typeface="Arial"/>
              </a:defRPr>
            </a:lvl7pPr>
            <a:lvl8pPr algn="l" rtl="0">
              <a:spcBef>
                <a:spcPts val="0"/>
              </a:spcBef>
              <a:buSzPct val="100000"/>
              <a:buFont typeface="Arial"/>
              <a:buNone/>
              <a:defRPr b="1" sz="3600">
                <a:solidFill>
                  <a:schemeClr val="lt1"/>
                </a:solidFill>
                <a:latin typeface="Arial"/>
                <a:ea typeface="Arial"/>
                <a:cs typeface="Arial"/>
                <a:sym typeface="Arial"/>
              </a:defRPr>
            </a:lvl8pPr>
            <a:lvl9pPr algn="l" rtl="0">
              <a:spcBef>
                <a:spcPts val="0"/>
              </a:spcBef>
              <a:buSzPct val="100000"/>
              <a:buFont typeface="Arial"/>
              <a:buNone/>
              <a:defRPr b="1" sz="3600">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19" name="Shape 19"/>
        <p:cNvGrpSpPr/>
        <p:nvPr/>
      </p:nvGrpSpPr>
      <p:grpSpPr>
        <a:xfrm>
          <a:off y="0" x="0"/>
          <a:ext cy="0" cx="0"/>
          <a:chOff y="0" x="0"/>
          <a:chExt cy="0" cx="0"/>
        </a:xfrm>
      </p:grpSpPr>
      <p:sp>
        <p:nvSpPr>
          <p:cNvPr id="20" name="Shape 20"/>
          <p:cNvSpPr txBox="1"/>
          <p:nvPr>
            <p:ph idx="1" type="body"/>
          </p:nvPr>
        </p:nvSpPr>
        <p:spPr>
          <a:xfrm>
            <a:off y="5875078" x="457200"/>
            <a:ext cy="692700" cx="8229600"/>
          </a:xfrm>
          <a:prstGeom prst="rect">
            <a:avLst/>
          </a:prstGeom>
          <a:noFill/>
          <a:ln>
            <a:noFill/>
          </a:ln>
        </p:spPr>
        <p:txBody>
          <a:bodyPr bIns="91425" rIns="91425" lIns="91425" tIns="91425" anchor="t" anchorCtr="0"/>
          <a:lstStyle>
            <a:lvl1pPr algn="ctr" rtl="0" indent="-285750" marL="285750">
              <a:lnSpc>
                <a:spcPct val="100000"/>
              </a:lnSpc>
              <a:spcBef>
                <a:spcPts val="0"/>
              </a:spcBef>
              <a:spcAft>
                <a:spcPts val="0"/>
              </a:spcAft>
              <a:buClr>
                <a:schemeClr val="lt1"/>
              </a:buClr>
              <a:buSzPct val="166666"/>
              <a:buFont typeface="Arial"/>
              <a:buChar char="•"/>
              <a:defRPr sz="1800">
                <a:solidFill>
                  <a:schemeClr val="lt1"/>
                </a:solidFill>
              </a:defRPr>
            </a:lvl1pPr>
            <a:lvl2pPr algn="ctr" rtl="0" indent="-285750" marL="285750">
              <a:lnSpc>
                <a:spcPct val="100000"/>
              </a:lnSpc>
              <a:spcBef>
                <a:spcPts val="0"/>
              </a:spcBef>
              <a:spcAft>
                <a:spcPts val="0"/>
              </a:spcAft>
              <a:buClr>
                <a:schemeClr val="lt1"/>
              </a:buClr>
              <a:buSzPct val="100000"/>
              <a:buFont typeface="Courier New"/>
              <a:buChar char="o"/>
              <a:defRPr sz="1800">
                <a:solidFill>
                  <a:schemeClr val="lt1"/>
                </a:solidFill>
              </a:defRPr>
            </a:lvl2pPr>
            <a:lvl3pPr algn="ctr" rtl="0" indent="-285750" marL="285750">
              <a:lnSpc>
                <a:spcPct val="100000"/>
              </a:lnSpc>
              <a:spcBef>
                <a:spcPts val="0"/>
              </a:spcBef>
              <a:spcAft>
                <a:spcPts val="0"/>
              </a:spcAft>
              <a:buClr>
                <a:schemeClr val="lt1"/>
              </a:buClr>
              <a:buSzPct val="100000"/>
              <a:buFont typeface="Wingdings"/>
              <a:buChar char="§"/>
              <a:defRPr sz="1800">
                <a:solidFill>
                  <a:schemeClr val="lt1"/>
                </a:solidFill>
              </a:defRPr>
            </a:lvl3pPr>
            <a:lvl4pPr algn="ctr" rtl="0" indent="-285750" marL="285750">
              <a:lnSpc>
                <a:spcPct val="100000"/>
              </a:lnSpc>
              <a:spcBef>
                <a:spcPts val="0"/>
              </a:spcBef>
              <a:spcAft>
                <a:spcPts val="0"/>
              </a:spcAft>
              <a:buClr>
                <a:schemeClr val="lt1"/>
              </a:buClr>
              <a:buSzPct val="166666"/>
              <a:buFont typeface="Arial"/>
              <a:buChar char="•"/>
              <a:defRPr sz="1800">
                <a:solidFill>
                  <a:schemeClr val="lt1"/>
                </a:solidFill>
              </a:defRPr>
            </a:lvl4pPr>
            <a:lvl5pPr algn="ctr" rtl="0" indent="-285750" marL="285750">
              <a:lnSpc>
                <a:spcPct val="100000"/>
              </a:lnSpc>
              <a:spcBef>
                <a:spcPts val="0"/>
              </a:spcBef>
              <a:spcAft>
                <a:spcPts val="0"/>
              </a:spcAft>
              <a:buClr>
                <a:schemeClr val="lt1"/>
              </a:buClr>
              <a:buSzPct val="100000"/>
              <a:buFont typeface="Courier New"/>
              <a:buChar char="o"/>
              <a:defRPr sz="1800">
                <a:solidFill>
                  <a:schemeClr val="lt1"/>
                </a:solidFill>
              </a:defRPr>
            </a:lvl5pPr>
            <a:lvl6pPr algn="ctr" rtl="0" indent="-285750" marL="285750">
              <a:lnSpc>
                <a:spcPct val="100000"/>
              </a:lnSpc>
              <a:spcBef>
                <a:spcPts val="0"/>
              </a:spcBef>
              <a:spcAft>
                <a:spcPts val="0"/>
              </a:spcAft>
              <a:buClr>
                <a:schemeClr val="lt1"/>
              </a:buClr>
              <a:buSzPct val="100000"/>
              <a:buFont typeface="Wingdings"/>
              <a:buChar char="§"/>
              <a:defRPr sz="1800">
                <a:solidFill>
                  <a:schemeClr val="lt1"/>
                </a:solidFill>
              </a:defRPr>
            </a:lvl6pPr>
            <a:lvl7pPr algn="ctr" rtl="0" indent="-285750" marL="285750">
              <a:lnSpc>
                <a:spcPct val="100000"/>
              </a:lnSpc>
              <a:spcBef>
                <a:spcPts val="0"/>
              </a:spcBef>
              <a:spcAft>
                <a:spcPts val="0"/>
              </a:spcAft>
              <a:buClr>
                <a:schemeClr val="lt1"/>
              </a:buClr>
              <a:buSzPct val="166666"/>
              <a:buFont typeface="Arial"/>
              <a:buChar char="•"/>
              <a:defRPr sz="1800">
                <a:solidFill>
                  <a:schemeClr val="lt1"/>
                </a:solidFill>
              </a:defRPr>
            </a:lvl7pPr>
            <a:lvl8pPr algn="ctr" rtl="0" indent="-285750" marL="285750">
              <a:lnSpc>
                <a:spcPct val="100000"/>
              </a:lnSpc>
              <a:spcBef>
                <a:spcPts val="0"/>
              </a:spcBef>
              <a:spcAft>
                <a:spcPts val="0"/>
              </a:spcAft>
              <a:buClr>
                <a:schemeClr val="lt1"/>
              </a:buClr>
              <a:buSzPct val="100000"/>
              <a:buFont typeface="Courier New"/>
              <a:buChar char="o"/>
              <a:defRPr sz="1800">
                <a:solidFill>
                  <a:schemeClr val="lt1"/>
                </a:solidFill>
              </a:defRPr>
            </a:lvl8pPr>
            <a:lvl9pPr algn="ctr" rtl="0" indent="-285750" marL="285750">
              <a:lnSpc>
                <a:spcPct val="100000"/>
              </a:lnSpc>
              <a:spcBef>
                <a:spcPts val="0"/>
              </a:spcBef>
              <a:spcAft>
                <a:spcPts val="0"/>
              </a:spcAft>
              <a:buClr>
                <a:schemeClr val="lt1"/>
              </a:buClr>
              <a:buSzPct val="100000"/>
              <a:buFont typeface="Wingdings"/>
              <a:buChar char="§"/>
              <a:defRPr sz="180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b" anchorCtr="0"/>
          <a:lstStyle>
            <a:lvl1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1pPr>
            <a:lvl2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2pPr>
            <a:lvl3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3pPr>
            <a:lvl4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4pPr>
            <a:lvl5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5pPr>
            <a:lvl6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6pPr>
            <a:lvl7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7pPr>
            <a:lvl8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8pPr>
            <a:lvl9pPr algn="l" rtl="0" indent="228600" marL="0">
              <a:spcBef>
                <a:spcPts val="0"/>
              </a:spcBef>
              <a:buClr>
                <a:schemeClr val="lt1"/>
              </a:buClr>
              <a:buSzPct val="100000"/>
              <a:buFont typeface="Arial"/>
              <a:buNone/>
              <a:defRPr strike="noStrike" u="none" b="1" cap="none" baseline="0" sz="3600" i="0">
                <a:solidFill>
                  <a:schemeClr val="lt1"/>
                </a:solidFill>
                <a:latin typeface="Arial"/>
                <a:ea typeface="Arial"/>
                <a:cs typeface="Arial"/>
                <a:sym typeface="Arial"/>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lgn="l" rtl="0" indent="-342900" marL="342900">
              <a:spcBef>
                <a:spcPts val="600"/>
              </a:spcBef>
              <a:buClr>
                <a:schemeClr val="lt1"/>
              </a:buClr>
              <a:buSzPct val="166666"/>
              <a:buFont typeface="Arial"/>
              <a:buChar char="•"/>
              <a:defRPr strike="noStrike" u="none" b="0" cap="none" baseline="0" sz="3000" i="0">
                <a:solidFill>
                  <a:schemeClr val="lt1"/>
                </a:solidFill>
                <a:latin typeface="Arial"/>
                <a:ea typeface="Arial"/>
                <a:cs typeface="Arial"/>
                <a:sym typeface="Arial"/>
              </a:defRPr>
            </a:lvl1pPr>
            <a:lvl2pPr algn="l" rtl="0" indent="-285750" marL="742950">
              <a:spcBef>
                <a:spcPts val="480"/>
              </a:spcBef>
              <a:buClr>
                <a:schemeClr val="lt1"/>
              </a:buClr>
              <a:buSzPct val="100000"/>
              <a:buFont typeface="Courier New"/>
              <a:buChar char="o"/>
              <a:defRPr strike="noStrike" u="none" b="0" cap="none" baseline="0" sz="2400" i="0">
                <a:solidFill>
                  <a:schemeClr val="lt1"/>
                </a:solidFill>
                <a:latin typeface="Arial"/>
                <a:ea typeface="Arial"/>
                <a:cs typeface="Arial"/>
                <a:sym typeface="Arial"/>
              </a:defRPr>
            </a:lvl2pPr>
            <a:lvl3pPr algn="l" rtl="0" indent="-228600" marL="1143000">
              <a:spcBef>
                <a:spcPts val="480"/>
              </a:spcBef>
              <a:buClr>
                <a:schemeClr val="lt1"/>
              </a:buClr>
              <a:buSzPct val="100000"/>
              <a:buFont typeface="Wingdings"/>
              <a:buChar char="§"/>
              <a:defRPr strike="noStrike" u="none" b="0" cap="none" baseline="0" sz="2400" i="0">
                <a:solidFill>
                  <a:schemeClr val="lt1"/>
                </a:solidFill>
                <a:latin typeface="Arial"/>
                <a:ea typeface="Arial"/>
                <a:cs typeface="Arial"/>
                <a:sym typeface="Arial"/>
              </a:defRPr>
            </a:lvl3pPr>
            <a:lvl4pPr algn="l" rtl="0" indent="-228600" marL="1600200">
              <a:spcBef>
                <a:spcPts val="360"/>
              </a:spcBef>
              <a:buClr>
                <a:schemeClr val="lt1"/>
              </a:buClr>
              <a:buSzPct val="166666"/>
              <a:buFont typeface="Arial"/>
              <a:buChar char="•"/>
              <a:defRPr strike="noStrike" u="none" b="0" cap="none" baseline="0" sz="1800" i="0">
                <a:solidFill>
                  <a:schemeClr val="lt1"/>
                </a:solidFill>
                <a:latin typeface="Arial"/>
                <a:ea typeface="Arial"/>
                <a:cs typeface="Arial"/>
                <a:sym typeface="Arial"/>
              </a:defRPr>
            </a:lvl4pPr>
            <a:lvl5pPr algn="l" rtl="0" indent="-228600" marL="2057400">
              <a:spcBef>
                <a:spcPts val="360"/>
              </a:spcBef>
              <a:buClr>
                <a:schemeClr val="lt1"/>
              </a:buClr>
              <a:buSzPct val="100000"/>
              <a:buFont typeface="Courier New"/>
              <a:buChar char="o"/>
              <a:defRPr strike="noStrike" u="none" b="0" cap="none" baseline="0" sz="1800" i="0">
                <a:solidFill>
                  <a:schemeClr val="lt1"/>
                </a:solidFill>
                <a:latin typeface="Arial"/>
                <a:ea typeface="Arial"/>
                <a:cs typeface="Arial"/>
                <a:sym typeface="Arial"/>
              </a:defRPr>
            </a:lvl5pPr>
            <a:lvl6pPr algn="l" rtl="0" indent="-228600" marL="2514600">
              <a:spcBef>
                <a:spcPts val="360"/>
              </a:spcBef>
              <a:buClr>
                <a:schemeClr val="lt1"/>
              </a:buClr>
              <a:buSzPct val="100000"/>
              <a:buFont typeface="Wingdings"/>
              <a:buChar char="§"/>
              <a:defRPr strike="noStrike" u="none" b="0" cap="none" baseline="0" sz="1800" i="0">
                <a:solidFill>
                  <a:schemeClr val="lt1"/>
                </a:solidFill>
                <a:latin typeface="Arial"/>
                <a:ea typeface="Arial"/>
                <a:cs typeface="Arial"/>
                <a:sym typeface="Arial"/>
              </a:defRPr>
            </a:lvl6pPr>
            <a:lvl7pPr algn="l" rtl="0" indent="-228600" marL="2971800">
              <a:spcBef>
                <a:spcPts val="360"/>
              </a:spcBef>
              <a:buClr>
                <a:schemeClr val="lt1"/>
              </a:buClr>
              <a:buSzPct val="166666"/>
              <a:buFont typeface="Arial"/>
              <a:buChar char="•"/>
              <a:defRPr strike="noStrike" u="none" b="0" cap="none" baseline="0" sz="1800" i="0">
                <a:solidFill>
                  <a:schemeClr val="lt1"/>
                </a:solidFill>
                <a:latin typeface="Arial"/>
                <a:ea typeface="Arial"/>
                <a:cs typeface="Arial"/>
                <a:sym typeface="Arial"/>
              </a:defRPr>
            </a:lvl7pPr>
            <a:lvl8pPr algn="l" rtl="0" indent="-228600" marL="3429000">
              <a:spcBef>
                <a:spcPts val="360"/>
              </a:spcBef>
              <a:buClr>
                <a:schemeClr val="lt1"/>
              </a:buClr>
              <a:buSzPct val="100000"/>
              <a:buFont typeface="Courier New"/>
              <a:buChar char="o"/>
              <a:defRPr strike="noStrike" u="none" b="0" cap="none" baseline="0" sz="1800" i="0">
                <a:solidFill>
                  <a:schemeClr val="lt1"/>
                </a:solidFill>
                <a:latin typeface="Arial"/>
                <a:ea typeface="Arial"/>
                <a:cs typeface="Arial"/>
                <a:sym typeface="Arial"/>
              </a:defRPr>
            </a:lvl8pPr>
            <a:lvl9pPr algn="l" rtl="0" indent="-228600" marL="3886200">
              <a:spcBef>
                <a:spcPts val="360"/>
              </a:spcBef>
              <a:buClr>
                <a:schemeClr val="lt1"/>
              </a:buClr>
              <a:buSzPct val="100000"/>
              <a:buFont typeface="Wingdings"/>
              <a:buChar char="§"/>
              <a:defRPr strike="noStrike" u="none" b="0" cap="none" baseline="0" sz="1800" i="0">
                <a:solidFill>
                  <a:schemeClr val="lt1"/>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2197455" x="685800"/>
            <a:ext cy="1410899" cx="7772400"/>
          </a:xfrm>
          <a:prstGeom prst="rect">
            <a:avLst/>
          </a:prstGeom>
        </p:spPr>
        <p:txBody>
          <a:bodyPr bIns="91425" rIns="91425" lIns="91425" tIns="91425" anchor="b" anchorCtr="0">
            <a:noAutofit/>
          </a:bodyPr>
          <a:lstStyle/>
          <a:p>
            <a:pPr>
              <a:buNone/>
            </a:pPr>
            <a:r>
              <a:rPr sz="6200" lang="en"/>
              <a:t>Seven</a:t>
            </a:r>
            <a:r>
              <a:rPr sz="6200" lang="en">
                <a:solidFill>
                  <a:srgbClr val="6FA8DC"/>
                </a:solidFill>
              </a:rPr>
              <a:t>Maps</a:t>
            </a:r>
          </a:p>
        </p:txBody>
      </p:sp>
      <p:sp>
        <p:nvSpPr>
          <p:cNvPr id="24" name="Shape 24"/>
          <p:cNvSpPr txBox="1"/>
          <p:nvPr/>
        </p:nvSpPr>
        <p:spPr>
          <a:xfrm>
            <a:off y="6179600" x="3663350"/>
            <a:ext cy="308399" cx="2146199"/>
          </a:xfrm>
          <a:prstGeom prst="rect">
            <a:avLst/>
          </a:prstGeom>
          <a:noFill/>
        </p:spPr>
        <p:txBody>
          <a:bodyPr bIns="91425" rIns="91425" lIns="91425" tIns="91425" anchor="t" anchorCtr="0">
            <a:noAutofit/>
          </a:bodyPr>
          <a:lstStyle/>
          <a:p>
            <a:pPr algn="ctr" rtl="0" lvl="0">
              <a:buNone/>
            </a:pPr>
            <a:r>
              <a:rPr lang="en">
                <a:solidFill>
                  <a:srgbClr val="B6D7A8"/>
                </a:solidFill>
              </a:rPr>
              <a:t>Created by</a:t>
            </a:r>
          </a:p>
          <a:p>
            <a:pPr algn="ctr">
              <a:buNone/>
            </a:pPr>
            <a:r>
              <a:rPr lang="en">
                <a:solidFill>
                  <a:srgbClr val="B6D7A8"/>
                </a:solidFill>
              </a:rPr>
              <a:t>Evolution Technology</a:t>
            </a:r>
          </a:p>
        </p:txBody>
      </p:sp>
      <p:sp>
        <p:nvSpPr>
          <p:cNvPr id="25" name="Shape 25"/>
          <p:cNvSpPr txBox="1"/>
          <p:nvPr/>
        </p:nvSpPr>
        <p:spPr>
          <a:xfrm>
            <a:off y="3485005" x="1556250"/>
            <a:ext cy="703200" cx="6031499"/>
          </a:xfrm>
          <a:prstGeom prst="rect">
            <a:avLst/>
          </a:prstGeom>
          <a:noFill/>
        </p:spPr>
        <p:txBody>
          <a:bodyPr bIns="91425" rIns="91425" lIns="91425" tIns="91425" anchor="t" anchorCtr="0">
            <a:noAutofit/>
          </a:bodyPr>
          <a:lstStyle/>
          <a:p>
            <a:pPr algn="ctr">
              <a:buNone/>
            </a:pPr>
            <a:r>
              <a:rPr sz="2400" lang="en">
                <a:solidFill>
                  <a:srgbClr val="CC4125"/>
                </a:solidFill>
              </a:rPr>
              <a:t>Otomatisasikan Bisnis Anda</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y="0" x="0"/>
          <a:ext cy="0" cx="0"/>
          <a:chOff y="0" x="0"/>
          <a:chExt cy="0" cx="0"/>
        </a:xfrm>
      </p:grpSpPr>
      <p:sp>
        <p:nvSpPr>
          <p:cNvPr id="83" name="Shape 83"/>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Hubungi </a:t>
            </a:r>
            <a:r>
              <a:rPr lang="en">
                <a:solidFill>
                  <a:srgbClr val="6FA8DC"/>
                </a:solidFill>
              </a:rPr>
              <a:t>Kami </a:t>
            </a:r>
          </a:p>
        </p:txBody>
      </p:sp>
      <p:sp>
        <p:nvSpPr>
          <p:cNvPr id="84" name="Shape 84"/>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buNone/>
            </a:pPr>
            <a:r>
              <a:rPr lang="en">
                <a:solidFill>
                  <a:srgbClr val="FFE599"/>
                </a:solidFill>
              </a:rPr>
              <a:t>Ruko Season City blok B no 32</a:t>
            </a:r>
          </a:p>
          <a:p>
            <a:pPr rtl="0" lvl="0">
              <a:buNone/>
            </a:pPr>
            <a:r>
              <a:rPr lang="en">
                <a:solidFill>
                  <a:srgbClr val="FFE599"/>
                </a:solidFill>
              </a:rPr>
              <a:t>Jl. Latumenten no 33</a:t>
            </a:r>
          </a:p>
          <a:p>
            <a:pPr rtl="0" lvl="0">
              <a:buNone/>
            </a:pPr>
            <a:r>
              <a:rPr lang="en">
                <a:solidFill>
                  <a:srgbClr val="FFE599"/>
                </a:solidFill>
              </a:rPr>
              <a:t>Tambora, Jakarta Barat 11250</a:t>
            </a:r>
          </a:p>
          <a:p>
            <a:pPr rtl="0" lvl="0">
              <a:buNone/>
            </a:pPr>
            <a:r>
              <a:rPr lang="en">
                <a:solidFill>
                  <a:srgbClr val="FFE599"/>
                </a:solidFill>
              </a:rPr>
              <a:t>Indonesia</a:t>
            </a:r>
          </a:p>
          <a:p>
            <a:r>
              <a:t/>
            </a:r>
          </a:p>
          <a:p>
            <a:pPr rtl="0" lvl="0">
              <a:buNone/>
            </a:pPr>
            <a:r>
              <a:rPr lang="en">
                <a:solidFill>
                  <a:srgbClr val="FFFFFF"/>
                </a:solidFill>
              </a:rPr>
              <a:t>Telp:</a:t>
            </a:r>
            <a:r>
              <a:rPr lang="en">
                <a:solidFill>
                  <a:srgbClr val="D5A6BD"/>
                </a:solidFill>
              </a:rPr>
              <a:t> 63859510</a:t>
            </a:r>
          </a:p>
          <a:p>
            <a:pPr rtl="0" lvl="0">
              <a:buNone/>
            </a:pPr>
            <a:r>
              <a:rPr lang="en">
                <a:solidFill>
                  <a:srgbClr val="FFFFFF"/>
                </a:solidFill>
              </a:rPr>
              <a:t>Fax:</a:t>
            </a:r>
            <a:r>
              <a:rPr lang="en">
                <a:solidFill>
                  <a:srgbClr val="D5A6BD"/>
                </a:solidFill>
              </a:rPr>
              <a:t> 63859511</a:t>
            </a:r>
          </a:p>
          <a:p>
            <a:r>
              <a:t/>
            </a:r>
          </a:p>
          <a:p>
            <a:pPr>
              <a:buNone/>
            </a:pPr>
            <a:r>
              <a:rPr lang="en">
                <a:solidFill>
                  <a:srgbClr val="FFFFFF"/>
                </a:solidFill>
              </a:rPr>
              <a:t>Email:</a:t>
            </a:r>
            <a:r>
              <a:rPr lang="en">
                <a:solidFill>
                  <a:srgbClr val="93C47D"/>
                </a:solidFill>
              </a:rPr>
              <a:t> support@sevenmaps.com</a:t>
            </a:r>
          </a:p>
        </p:txBody>
      </p:sp>
      <p:sp>
        <p:nvSpPr>
          <p:cNvPr id="85" name="Shape 85"/>
          <p:cNvSpPr/>
          <p:nvPr/>
        </p:nvSpPr>
        <p:spPr>
          <a:xfrm>
            <a:off y="3316807" x="4424129"/>
            <a:ext cy="2407563" cx="3490469"/>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title"/>
          </p:nvPr>
        </p:nvSpPr>
        <p:spPr>
          <a:xfrm>
            <a:off y="307637" x="389200"/>
            <a:ext cy="1143000" cx="8229600"/>
          </a:xfrm>
          <a:prstGeom prst="rect">
            <a:avLst/>
          </a:prstGeom>
        </p:spPr>
        <p:txBody>
          <a:bodyPr bIns="91425" rIns="91425" lIns="91425" tIns="91425" anchor="b" anchorCtr="0">
            <a:noAutofit/>
          </a:bodyPr>
          <a:lstStyle/>
          <a:p>
            <a:pPr>
              <a:buNone/>
            </a:pPr>
            <a:r>
              <a:rPr lang="en"/>
              <a:t>Profil </a:t>
            </a:r>
            <a:r>
              <a:rPr lang="en">
                <a:solidFill>
                  <a:srgbClr val="6FA8DC"/>
                </a:solidFill>
              </a:rPr>
              <a:t>Perusahaan</a:t>
            </a:r>
          </a:p>
        </p:txBody>
      </p:sp>
      <p:sp>
        <p:nvSpPr>
          <p:cNvPr id="31" name="Shape 31"/>
          <p:cNvSpPr txBox="1"/>
          <p:nvPr>
            <p:ph idx="1" type="body"/>
          </p:nvPr>
        </p:nvSpPr>
        <p:spPr>
          <a:xfrm>
            <a:off y="1600200" x="457200"/>
            <a:ext cy="4967700" cx="8229600"/>
          </a:xfrm>
          <a:prstGeom prst="rect">
            <a:avLst/>
          </a:prstGeom>
        </p:spPr>
        <p:txBody>
          <a:bodyPr bIns="91425" rIns="91425" lIns="91425" tIns="91425" anchor="t" anchorCtr="0">
            <a:noAutofit/>
          </a:bodyPr>
          <a:lstStyle/>
          <a:p>
            <a:pPr algn="just" rtl="0" lvl="0">
              <a:buNone/>
            </a:pPr>
            <a:r>
              <a:rPr sz="1600" lang="en">
                <a:solidFill>
                  <a:srgbClr val="E69138"/>
                </a:solidFill>
              </a:rPr>
              <a:t>Sevenmaps dibuat untuk memenuhi kebutuhan pengusaha-pengusaha yang ingin mengakses keuangan perusahaan mereka dengan mudah.</a:t>
            </a:r>
          </a:p>
          <a:p>
            <a:r>
              <a:t/>
            </a:r>
          </a:p>
          <a:p>
            <a:pPr algn="just" rtl="0" lvl="0">
              <a:buNone/>
            </a:pPr>
            <a:r>
              <a:rPr sz="1600" lang="en">
                <a:solidFill>
                  <a:srgbClr val="E69138"/>
                </a:solidFill>
              </a:rPr>
              <a:t>Evolution Technology didirikan pada tahun 2011 di Jakarta, dengan misi untuk membuat otomatisasi bisnis yang akan menaikkan kualitas and efisiensi bisnis.</a:t>
            </a:r>
          </a:p>
          <a:p>
            <a:pPr algn="just" rtl="0" lvl="0">
              <a:buClr>
                <a:srgbClr val="000000"/>
              </a:buClr>
              <a:buSzPct val="68750"/>
              <a:buFont typeface="Arial"/>
              <a:buNone/>
            </a:pPr>
            <a:r>
              <a:rPr sz="1600" lang="en">
                <a:solidFill>
                  <a:srgbClr val="E69138"/>
                </a:solidFill>
              </a:rPr>
              <a:t>Kami di Evolution technology selalu mengutamakan untuk dapat memberikan best user experien</a:t>
            </a:r>
          </a:p>
          <a:p>
            <a:pPr algn="just" rtl="0" lvl="0">
              <a:buNone/>
            </a:pPr>
            <a:r>
              <a:rPr sz="1600" lang="en">
                <a:solidFill>
                  <a:srgbClr val="E69138"/>
                </a:solidFill>
              </a:rPr>
              <a:t>ce kepada klien kami.</a:t>
            </a:r>
          </a:p>
          <a:p>
            <a:r>
              <a:t/>
            </a:r>
          </a:p>
          <a:p>
            <a:pPr algn="just">
              <a:buNone/>
            </a:pPr>
            <a:r>
              <a:rPr sz="1600" lang="en">
                <a:solidFill>
                  <a:srgbClr val="E69138"/>
                </a:solidFill>
              </a:rPr>
              <a:t>Evolution Technology selalu berinovasi dan berkembang supaya selalu siap untuk kebutuhan klien.</a:t>
            </a:r>
          </a:p>
        </p:txBody>
      </p:sp>
      <p:sp>
        <p:nvSpPr>
          <p:cNvPr id="32" name="Shape 32"/>
          <p:cNvSpPr/>
          <p:nvPr/>
        </p:nvSpPr>
        <p:spPr>
          <a:xfrm>
            <a:off y="4717085" x="2853321"/>
            <a:ext cy="1986838" cx="3129138"/>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Kelebihan Seven</a:t>
            </a:r>
            <a:r>
              <a:rPr lang="en">
                <a:solidFill>
                  <a:srgbClr val="6FA8DC"/>
                </a:solidFill>
              </a:rPr>
              <a:t>Maps</a:t>
            </a:r>
          </a:p>
        </p:txBody>
      </p:sp>
      <p:sp>
        <p:nvSpPr>
          <p:cNvPr id="38" name="Shape 38"/>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buNone/>
            </a:pPr>
            <a:r>
              <a:rPr sz="1400" lang="en">
                <a:solidFill>
                  <a:srgbClr val="E69138"/>
                </a:solidFill>
              </a:rPr>
              <a:t>- Sistem akuntansi termudah</a:t>
            </a:r>
          </a:p>
          <a:p>
            <a:pPr rtl="0" lvl="0">
              <a:buNone/>
            </a:pPr>
            <a:r>
              <a:rPr sz="1400" lang="en">
                <a:solidFill>
                  <a:srgbClr val="E69138"/>
                </a:solidFill>
              </a:rPr>
              <a:t>	</a:t>
            </a:r>
            <a:r>
              <a:rPr sz="1400" lang="en">
                <a:solidFill>
                  <a:srgbClr val="6AA84F"/>
                </a:solidFill>
              </a:rPr>
              <a:t>Wizard yang sangat user friendly. Anda dapat memberikan otoritas untuk setiap karyawan dan dapat terus monitor kesehatan perusahaan anda secara online.</a:t>
            </a:r>
          </a:p>
          <a:p>
            <a:pPr rtl="0" lvl="0">
              <a:buNone/>
            </a:pPr>
            <a:r>
              <a:rPr sz="1400" lang="en">
                <a:solidFill>
                  <a:srgbClr val="E69138"/>
                </a:solidFill>
              </a:rPr>
              <a:t>- Pengelolaan pelanggan dan supplier</a:t>
            </a:r>
          </a:p>
          <a:p>
            <a:pPr rtl="0" lvl="0">
              <a:buNone/>
            </a:pPr>
            <a:r>
              <a:rPr sz="1400" lang="en">
                <a:solidFill>
                  <a:srgbClr val="E69138"/>
                </a:solidFill>
              </a:rPr>
              <a:t>	</a:t>
            </a:r>
            <a:r>
              <a:rPr sz="1400" lang="en">
                <a:solidFill>
                  <a:srgbClr val="6AA84F"/>
                </a:solidFill>
              </a:rPr>
              <a:t>Semua data lengkap pelanggan dan supplier, termasuk utang and piutang</a:t>
            </a:r>
          </a:p>
          <a:p>
            <a:pPr rtl="0" lvl="0">
              <a:buNone/>
            </a:pPr>
            <a:r>
              <a:rPr sz="1400" lang="en">
                <a:solidFill>
                  <a:srgbClr val="FF9900"/>
                </a:solidFill>
              </a:rPr>
              <a:t>- Dashboard bisnis terlengkap</a:t>
            </a:r>
          </a:p>
          <a:p>
            <a:pPr rtl="0" lvl="0">
              <a:buNone/>
            </a:pPr>
            <a:r>
              <a:rPr sz="1400" lang="en">
                <a:solidFill>
                  <a:srgbClr val="E69138"/>
                </a:solidFill>
              </a:rPr>
              <a:t>	</a:t>
            </a:r>
            <a:r>
              <a:rPr sz="1400" lang="en">
                <a:solidFill>
                  <a:srgbClr val="6AA84F"/>
                </a:solidFill>
              </a:rPr>
              <a:t>Laporan-laporan penting di hujung jari anda</a:t>
            </a:r>
          </a:p>
          <a:p>
            <a:pPr rtl="0" lvl="0">
              <a:buNone/>
            </a:pPr>
            <a:r>
              <a:rPr sz="1400" lang="en">
                <a:solidFill>
                  <a:srgbClr val="E69138"/>
                </a:solidFill>
              </a:rPr>
              <a:t>- Data keuangan real time</a:t>
            </a:r>
          </a:p>
          <a:p>
            <a:pPr rtl="0" lvl="0">
              <a:buNone/>
            </a:pPr>
            <a:r>
              <a:rPr sz="1400" lang="en">
                <a:solidFill>
                  <a:srgbClr val="E69138"/>
                </a:solidFill>
              </a:rPr>
              <a:t>	</a:t>
            </a:r>
            <a:r>
              <a:rPr sz="1400" lang="en">
                <a:solidFill>
                  <a:srgbClr val="6AA84F"/>
                </a:solidFill>
              </a:rPr>
              <a:t>Anda dapat melihat semua laporan dan data keuangan yang akurat dan terkini.</a:t>
            </a:r>
          </a:p>
          <a:p>
            <a:pPr rtl="0" lvl="0">
              <a:buNone/>
            </a:pPr>
            <a:r>
              <a:rPr sz="1400" lang="en">
                <a:solidFill>
                  <a:srgbClr val="E69138"/>
                </a:solidFill>
              </a:rPr>
              <a:t>- Akses di mana saja</a:t>
            </a:r>
          </a:p>
          <a:p>
            <a:pPr rtl="0" lvl="0">
              <a:buNone/>
            </a:pPr>
            <a:r>
              <a:rPr sz="1400" lang="en">
                <a:solidFill>
                  <a:srgbClr val="E69138"/>
                </a:solidFill>
              </a:rPr>
              <a:t>	</a:t>
            </a:r>
            <a:r>
              <a:rPr sz="1400" lang="en">
                <a:solidFill>
                  <a:srgbClr val="6AA84F"/>
                </a:solidFill>
              </a:rPr>
              <a:t>Kemudahan untuk mengakses dan mengontrol dari mana saja di dunia</a:t>
            </a:r>
          </a:p>
          <a:p>
            <a:pPr rtl="0" lvl="0">
              <a:buNone/>
            </a:pPr>
            <a:r>
              <a:rPr sz="1400" lang="en">
                <a:solidFill>
                  <a:srgbClr val="E69138"/>
                </a:solidFill>
              </a:rPr>
              <a:t>- Keamanan data</a:t>
            </a:r>
          </a:p>
          <a:p>
            <a:pPr rtl="0" lvl="0">
              <a:buNone/>
            </a:pPr>
            <a:r>
              <a:rPr sz="1400" lang="en">
                <a:solidFill>
                  <a:srgbClr val="E69138"/>
                </a:solidFill>
              </a:rPr>
              <a:t>	</a:t>
            </a:r>
            <a:r>
              <a:rPr sz="1400" lang="en">
                <a:solidFill>
                  <a:srgbClr val="6AA84F"/>
                </a:solidFill>
              </a:rPr>
              <a:t>Didukung oleh sistem ternama dan terbaik di dunia, SSL Verisign dan Amazon Web Service</a:t>
            </a:r>
          </a:p>
          <a:p>
            <a:pPr rtl="0" lvl="0">
              <a:buNone/>
            </a:pPr>
            <a:r>
              <a:rPr sz="1400" lang="en">
                <a:solidFill>
                  <a:srgbClr val="E69138"/>
                </a:solidFill>
              </a:rPr>
              <a:t>- Support gratis</a:t>
            </a:r>
          </a:p>
          <a:p>
            <a:pPr rtl="0" lvl="0">
              <a:buNone/>
            </a:pPr>
            <a:r>
              <a:rPr sz="1400" lang="en">
                <a:solidFill>
                  <a:srgbClr val="E69138"/>
                </a:solidFill>
              </a:rPr>
              <a:t>	</a:t>
            </a:r>
            <a:r>
              <a:rPr sz="1400" lang="en">
                <a:solidFill>
                  <a:srgbClr val="6AA84F"/>
                </a:solidFill>
              </a:rPr>
              <a:t>Dukungan bantuan selalu siap untuk membantu Anda</a:t>
            </a:r>
          </a:p>
          <a:p>
            <a:pPr rtl="0" lvl="0">
              <a:buNone/>
            </a:pPr>
            <a:r>
              <a:rPr sz="1400" lang="en">
                <a:solidFill>
                  <a:srgbClr val="E69138"/>
                </a:solidFill>
              </a:rPr>
              <a:t>- Update fitur baru gratis</a:t>
            </a:r>
          </a:p>
          <a:p>
            <a:pPr>
              <a:buNone/>
            </a:pPr>
            <a:r>
              <a:rPr sz="1400" lang="en">
                <a:solidFill>
                  <a:srgbClr val="E69138"/>
                </a:solidFill>
              </a:rPr>
              <a:t>	</a:t>
            </a:r>
            <a:r>
              <a:rPr sz="1400" lang="en">
                <a:solidFill>
                  <a:srgbClr val="6AA84F"/>
                </a:solidFill>
              </a:rPr>
              <a:t>Semua fitur baru akan otomatis siap dipergunakan oleh Anda tanpa harus mengupdate   sistem</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 name="Shape 42"/>
        <p:cNvGrpSpPr/>
        <p:nvPr/>
      </p:nvGrpSpPr>
      <p:grpSpPr>
        <a:xfrm>
          <a:off y="0" x="0"/>
          <a:ext cy="0" cx="0"/>
          <a:chOff y="0" x="0"/>
          <a:chExt cy="0" cx="0"/>
        </a:xfrm>
      </p:grpSpPr>
      <p:sp>
        <p:nvSpPr>
          <p:cNvPr id="43" name="Shape 43"/>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Dash</a:t>
            </a:r>
            <a:r>
              <a:rPr lang="en">
                <a:solidFill>
                  <a:srgbClr val="6FA8DC"/>
                </a:solidFill>
              </a:rPr>
              <a:t>board</a:t>
            </a:r>
          </a:p>
        </p:txBody>
      </p:sp>
      <p:sp>
        <p:nvSpPr>
          <p:cNvPr id="44" name="Shape 44"/>
          <p:cNvSpPr/>
          <p:nvPr/>
        </p:nvSpPr>
        <p:spPr>
          <a:xfrm>
            <a:off y="191183" x="3281679"/>
            <a:ext cy="6475633" cx="5405120"/>
          </a:xfrm>
          <a:prstGeom prst="rect">
            <a:avLst/>
          </a:prstGeom>
          <a:blipFill>
            <a:blip r:embed="rId3"/>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 name="Shape 48"/>
        <p:cNvGrpSpPr/>
        <p:nvPr/>
      </p:nvGrpSpPr>
      <p:grpSpPr>
        <a:xfrm>
          <a:off y="0" x="0"/>
          <a:ext cy="0" cx="0"/>
          <a:chOff y="0" x="0"/>
          <a:chExt cy="0" cx="0"/>
        </a:xfrm>
      </p:grpSpPr>
      <p:sp>
        <p:nvSpPr>
          <p:cNvPr id="49" name="Shape 49"/>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Jurnal </a:t>
            </a:r>
            <a:r>
              <a:rPr lang="en">
                <a:solidFill>
                  <a:srgbClr val="6FA8DC"/>
                </a:solidFill>
              </a:rPr>
              <a:t>Perusahaan</a:t>
            </a:r>
          </a:p>
        </p:txBody>
      </p:sp>
      <p:sp>
        <p:nvSpPr>
          <p:cNvPr id="50" name="Shape 50"/>
          <p:cNvSpPr txBox="1"/>
          <p:nvPr>
            <p:ph idx="1" type="body"/>
          </p:nvPr>
        </p:nvSpPr>
        <p:spPr>
          <a:xfrm>
            <a:off y="1600200" x="457200"/>
            <a:ext cy="4967700" cx="8229600"/>
          </a:xfrm>
          <a:prstGeom prst="rect">
            <a:avLst/>
          </a:prstGeom>
        </p:spPr>
        <p:txBody>
          <a:bodyPr bIns="91425" rIns="91425" lIns="91425" tIns="91425" anchor="t" anchorCtr="0">
            <a:noAutofit/>
          </a:bodyPr>
          <a:lstStyle/>
          <a:p/>
        </p:txBody>
      </p:sp>
      <p:sp>
        <p:nvSpPr>
          <p:cNvPr id="51" name="Shape 51"/>
          <p:cNvSpPr/>
          <p:nvPr/>
        </p:nvSpPr>
        <p:spPr>
          <a:xfrm>
            <a:off y="1331741" x="560706"/>
            <a:ext cy="5504617" cx="8022587"/>
          </a:xfrm>
          <a:prstGeom prst="rect">
            <a:avLst/>
          </a:prstGeom>
          <a:blipFill>
            <a:blip r:embed="rId3"/>
            <a:stretch>
              <a:fillRect/>
            </a:stretch>
          </a:blipFill>
          <a:ln>
            <a:noFill/>
          </a:ln>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y="0" x="0"/>
          <a:ext cy="0" cx="0"/>
          <a:chOff y="0" x="0"/>
          <a:chExt cy="0" cx="0"/>
        </a:xfrm>
      </p:grpSpPr>
      <p:sp>
        <p:nvSpPr>
          <p:cNvPr id="56" name="Shape 56"/>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Ner</a:t>
            </a:r>
            <a:r>
              <a:rPr lang="en">
                <a:solidFill>
                  <a:srgbClr val="6FA8DC"/>
                </a:solidFill>
              </a:rPr>
              <a:t>aca</a:t>
            </a:r>
          </a:p>
        </p:txBody>
      </p:sp>
      <p:sp>
        <p:nvSpPr>
          <p:cNvPr id="57" name="Shape 57"/>
          <p:cNvSpPr/>
          <p:nvPr/>
        </p:nvSpPr>
        <p:spPr>
          <a:xfrm>
            <a:off y="0" x="2443260"/>
            <a:ext cy="6858000" cx="6355364"/>
          </a:xfrm>
          <a:prstGeom prst="rect">
            <a:avLst/>
          </a:prstGeom>
          <a:blipFill>
            <a:blip r:embed="rId3"/>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Laba </a:t>
            </a:r>
            <a:r>
              <a:rPr lang="en">
                <a:solidFill>
                  <a:srgbClr val="6FA8DC"/>
                </a:solidFill>
              </a:rPr>
              <a:t>Rugi</a:t>
            </a:r>
          </a:p>
        </p:txBody>
      </p:sp>
      <p:sp>
        <p:nvSpPr>
          <p:cNvPr id="63" name="Shape 63"/>
          <p:cNvSpPr txBox="1"/>
          <p:nvPr>
            <p:ph idx="1" type="body"/>
          </p:nvPr>
        </p:nvSpPr>
        <p:spPr>
          <a:xfrm>
            <a:off y="1600200" x="457200"/>
            <a:ext cy="4967700" cx="8229600"/>
          </a:xfrm>
          <a:prstGeom prst="rect">
            <a:avLst/>
          </a:prstGeom>
        </p:spPr>
        <p:txBody>
          <a:bodyPr bIns="91425" rIns="91425" lIns="91425" tIns="91425" anchor="t" anchorCtr="0">
            <a:noAutofit/>
          </a:bodyPr>
          <a:lstStyle/>
          <a:p/>
        </p:txBody>
      </p:sp>
      <p:sp>
        <p:nvSpPr>
          <p:cNvPr id="64" name="Shape 64"/>
          <p:cNvSpPr/>
          <p:nvPr/>
        </p:nvSpPr>
        <p:spPr>
          <a:xfrm>
            <a:off y="1426235" x="444061"/>
            <a:ext cy="5431764" cx="8366903"/>
          </a:xfrm>
          <a:prstGeom prst="rect">
            <a:avLst/>
          </a:prstGeom>
          <a:blipFill>
            <a:blip r:embed="rId3"/>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Cash </a:t>
            </a:r>
            <a:r>
              <a:rPr lang="en">
                <a:solidFill>
                  <a:srgbClr val="6FA8DC"/>
                </a:solidFill>
              </a:rPr>
              <a:t>Flow</a:t>
            </a:r>
          </a:p>
        </p:txBody>
      </p:sp>
      <p:sp>
        <p:nvSpPr>
          <p:cNvPr id="70" name="Shape 70"/>
          <p:cNvSpPr txBox="1"/>
          <p:nvPr>
            <p:ph idx="1" type="body"/>
          </p:nvPr>
        </p:nvSpPr>
        <p:spPr>
          <a:xfrm>
            <a:off y="1600200" x="457200"/>
            <a:ext cy="4967700" cx="8229600"/>
          </a:xfrm>
          <a:prstGeom prst="rect">
            <a:avLst/>
          </a:prstGeom>
        </p:spPr>
        <p:txBody>
          <a:bodyPr bIns="91425" rIns="91425" lIns="91425" tIns="91425" anchor="t" anchorCtr="0">
            <a:noAutofit/>
          </a:bodyPr>
          <a:lstStyle/>
          <a:p/>
        </p:txBody>
      </p:sp>
      <p:sp>
        <p:nvSpPr>
          <p:cNvPr id="71" name="Shape 71"/>
          <p:cNvSpPr/>
          <p:nvPr/>
        </p:nvSpPr>
        <p:spPr>
          <a:xfrm>
            <a:off y="1378910" x="530364"/>
            <a:ext cy="5479089" cx="8206590"/>
          </a:xfrm>
          <a:prstGeom prst="rect">
            <a:avLst/>
          </a:prstGeom>
          <a:blipFill>
            <a:blip r:embed="rId3"/>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sp>
        <p:nvSpPr>
          <p:cNvPr id="76" name="Shape 76"/>
          <p:cNvSpPr txBox="1"/>
          <p:nvPr>
            <p:ph type="title"/>
          </p:nvPr>
        </p:nvSpPr>
        <p:spPr>
          <a:xfrm>
            <a:off y="274637" x="457200"/>
            <a:ext cy="1143000" cx="8229600"/>
          </a:xfrm>
          <a:prstGeom prst="rect">
            <a:avLst/>
          </a:prstGeom>
        </p:spPr>
        <p:txBody>
          <a:bodyPr bIns="91425" rIns="91425" lIns="91425" tIns="91425" anchor="b" anchorCtr="0">
            <a:noAutofit/>
          </a:bodyPr>
          <a:lstStyle/>
          <a:p>
            <a:pPr>
              <a:buNone/>
            </a:pPr>
            <a:r>
              <a:rPr lang="en"/>
              <a:t>Inven</a:t>
            </a:r>
            <a:r>
              <a:rPr lang="en">
                <a:solidFill>
                  <a:srgbClr val="6FA8DC"/>
                </a:solidFill>
              </a:rPr>
              <a:t>tori</a:t>
            </a:r>
          </a:p>
        </p:txBody>
      </p:sp>
      <p:sp>
        <p:nvSpPr>
          <p:cNvPr id="77" name="Shape 77"/>
          <p:cNvSpPr txBox="1"/>
          <p:nvPr>
            <p:ph idx="1" type="body"/>
          </p:nvPr>
        </p:nvSpPr>
        <p:spPr>
          <a:xfrm>
            <a:off y="1600200" x="457200"/>
            <a:ext cy="4967700" cx="8229600"/>
          </a:xfrm>
          <a:prstGeom prst="rect">
            <a:avLst/>
          </a:prstGeom>
        </p:spPr>
        <p:txBody>
          <a:bodyPr bIns="91425" rIns="91425" lIns="91425" tIns="91425" anchor="t" anchorCtr="0">
            <a:noAutofit/>
          </a:bodyPr>
          <a:lstStyle/>
          <a:p/>
        </p:txBody>
      </p:sp>
      <p:sp>
        <p:nvSpPr>
          <p:cNvPr id="78" name="Shape 78"/>
          <p:cNvSpPr/>
          <p:nvPr/>
        </p:nvSpPr>
        <p:spPr>
          <a:xfrm>
            <a:off y="1383955" x="0"/>
            <a:ext cy="5461870" cx="9143998"/>
          </a:xfrm>
          <a:prstGeom prst="rect">
            <a:avLst/>
          </a:prstGeom>
          <a:blipFill>
            <a:blip r:embed="rId3"/>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